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1879263" cy="5400675"/>
  <p:notesSz cx="6858000" cy="9144000"/>
  <p:defaultTextStyle>
    <a:defPPr>
      <a:defRPr lang="es-ES"/>
    </a:defPPr>
    <a:lvl1pPr marL="0" algn="l" defTabSz="560619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60619" algn="l" defTabSz="560619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21237" algn="l" defTabSz="560619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81856" algn="l" defTabSz="560619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42475" algn="l" defTabSz="560619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803093" algn="l" defTabSz="560619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363712" algn="l" defTabSz="560619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924330" algn="l" defTabSz="560619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484949" algn="l" defTabSz="560619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1" userDrawn="1">
          <p15:clr>
            <a:srgbClr val="A4A3A4"/>
          </p15:clr>
        </p15:guide>
        <p15:guide id="2" pos="37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504F9E"/>
    <a:srgbClr val="275A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07"/>
    <p:restoredTop sz="94665"/>
  </p:normalViewPr>
  <p:slideViewPr>
    <p:cSldViewPr snapToGrid="0" snapToObjects="1">
      <p:cViewPr varScale="1">
        <p:scale>
          <a:sx n="103" d="100"/>
          <a:sy n="103" d="100"/>
        </p:scale>
        <p:origin x="120" y="138"/>
      </p:cViewPr>
      <p:guideLst>
        <p:guide orient="horz" pos="1701"/>
        <p:guide pos="374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0945" y="1677710"/>
            <a:ext cx="10097374" cy="115764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1890" y="3060383"/>
            <a:ext cx="8315485" cy="13801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60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1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2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4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03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640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24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85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361A-D78B-5445-B55E-AD79ED7ACCB4}" type="datetimeFigureOut">
              <a:rPr lang="es-ES" smtClean="0"/>
              <a:t>06/06/2024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ECF5-1C9F-DB4A-8A0A-86EBCAA99A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6801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361A-D78B-5445-B55E-AD79ED7ACCB4}" type="datetimeFigureOut">
              <a:rPr lang="es-ES" smtClean="0"/>
              <a:t>06/06/2024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ECF5-1C9F-DB4A-8A0A-86EBCAA99A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422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8379" y="3470435"/>
            <a:ext cx="10097374" cy="1072634"/>
          </a:xfrm>
        </p:spPr>
        <p:txBody>
          <a:bodyPr anchor="t"/>
          <a:lstStyle>
            <a:lvl1pPr algn="l">
              <a:defRPr sz="49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38379" y="2289037"/>
            <a:ext cx="10097374" cy="1181398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6067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213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8202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4269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0337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6404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2472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8539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361A-D78B-5445-B55E-AD79ED7ACCB4}" type="datetimeFigureOut">
              <a:rPr lang="es-ES" smtClean="0"/>
              <a:t>06/06/2024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ECF5-1C9F-DB4A-8A0A-86EBCAA99A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5216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93964" y="1260158"/>
            <a:ext cx="5246674" cy="356419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38626" y="1260158"/>
            <a:ext cx="5246674" cy="356419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361A-D78B-5445-B55E-AD79ED7ACCB4}" type="datetimeFigureOut">
              <a:rPr lang="es-ES" smtClean="0"/>
              <a:t>06/06/2024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ECF5-1C9F-DB4A-8A0A-86EBCAA99A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5405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93963" y="1208901"/>
            <a:ext cx="5248738" cy="50381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60675" indent="0">
              <a:buNone/>
              <a:defRPr sz="2500" b="1"/>
            </a:lvl2pPr>
            <a:lvl3pPr marL="1121349" indent="0">
              <a:buNone/>
              <a:defRPr sz="2200" b="1"/>
            </a:lvl3pPr>
            <a:lvl4pPr marL="1682024" indent="0">
              <a:buNone/>
              <a:defRPr sz="2000" b="1"/>
            </a:lvl4pPr>
            <a:lvl5pPr marL="2242699" indent="0">
              <a:buNone/>
              <a:defRPr sz="2000" b="1"/>
            </a:lvl5pPr>
            <a:lvl6pPr marL="2803373" indent="0">
              <a:buNone/>
              <a:defRPr sz="2000" b="1"/>
            </a:lvl6pPr>
            <a:lvl7pPr marL="3364048" indent="0">
              <a:buNone/>
              <a:defRPr sz="2000" b="1"/>
            </a:lvl7pPr>
            <a:lvl8pPr marL="3924722" indent="0">
              <a:buNone/>
              <a:defRPr sz="2000" b="1"/>
            </a:lvl8pPr>
            <a:lvl9pPr marL="4485397" indent="0">
              <a:buNone/>
              <a:defRPr sz="20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93963" y="1712714"/>
            <a:ext cx="5248738" cy="311164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034502" y="1208901"/>
            <a:ext cx="5250799" cy="50381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60675" indent="0">
              <a:buNone/>
              <a:defRPr sz="2500" b="1"/>
            </a:lvl2pPr>
            <a:lvl3pPr marL="1121349" indent="0">
              <a:buNone/>
              <a:defRPr sz="2200" b="1"/>
            </a:lvl3pPr>
            <a:lvl4pPr marL="1682024" indent="0">
              <a:buNone/>
              <a:defRPr sz="2000" b="1"/>
            </a:lvl4pPr>
            <a:lvl5pPr marL="2242699" indent="0">
              <a:buNone/>
              <a:defRPr sz="2000" b="1"/>
            </a:lvl5pPr>
            <a:lvl6pPr marL="2803373" indent="0">
              <a:buNone/>
              <a:defRPr sz="2000" b="1"/>
            </a:lvl6pPr>
            <a:lvl7pPr marL="3364048" indent="0">
              <a:buNone/>
              <a:defRPr sz="2000" b="1"/>
            </a:lvl7pPr>
            <a:lvl8pPr marL="3924722" indent="0">
              <a:buNone/>
              <a:defRPr sz="2000" b="1"/>
            </a:lvl8pPr>
            <a:lvl9pPr marL="4485397" indent="0">
              <a:buNone/>
              <a:defRPr sz="20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034502" y="1712714"/>
            <a:ext cx="5250799" cy="311164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361A-D78B-5445-B55E-AD79ED7ACCB4}" type="datetimeFigureOut">
              <a:rPr lang="es-ES" smtClean="0"/>
              <a:t>06/06/2024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ECF5-1C9F-DB4A-8A0A-86EBCAA99A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4696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361A-D78B-5445-B55E-AD79ED7ACCB4}" type="datetimeFigureOut">
              <a:rPr lang="es-ES" smtClean="0"/>
              <a:t>06/06/2024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ECF5-1C9F-DB4A-8A0A-86EBCAA99A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7992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361A-D78B-5445-B55E-AD79ED7ACCB4}" type="datetimeFigureOut">
              <a:rPr lang="es-ES" smtClean="0"/>
              <a:t>06/06/2024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ECF5-1C9F-DB4A-8A0A-86EBCAA99A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89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3965" y="215027"/>
            <a:ext cx="3908195" cy="915114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44462" y="215028"/>
            <a:ext cx="6640838" cy="4609326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93965" y="1130142"/>
            <a:ext cx="3908195" cy="3694212"/>
          </a:xfrm>
        </p:spPr>
        <p:txBody>
          <a:bodyPr/>
          <a:lstStyle>
            <a:lvl1pPr marL="0" indent="0">
              <a:buNone/>
              <a:defRPr sz="1700"/>
            </a:lvl1pPr>
            <a:lvl2pPr marL="560675" indent="0">
              <a:buNone/>
              <a:defRPr sz="1500"/>
            </a:lvl2pPr>
            <a:lvl3pPr marL="1121349" indent="0">
              <a:buNone/>
              <a:defRPr sz="1200"/>
            </a:lvl3pPr>
            <a:lvl4pPr marL="1682024" indent="0">
              <a:buNone/>
              <a:defRPr sz="1100"/>
            </a:lvl4pPr>
            <a:lvl5pPr marL="2242699" indent="0">
              <a:buNone/>
              <a:defRPr sz="1100"/>
            </a:lvl5pPr>
            <a:lvl6pPr marL="2803373" indent="0">
              <a:buNone/>
              <a:defRPr sz="1100"/>
            </a:lvl6pPr>
            <a:lvl7pPr marL="3364048" indent="0">
              <a:buNone/>
              <a:defRPr sz="1100"/>
            </a:lvl7pPr>
            <a:lvl8pPr marL="3924722" indent="0">
              <a:buNone/>
              <a:defRPr sz="1100"/>
            </a:lvl8pPr>
            <a:lvl9pPr marL="4485397" indent="0">
              <a:buNone/>
              <a:defRPr sz="11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361A-D78B-5445-B55E-AD79ED7ACCB4}" type="datetimeFigureOut">
              <a:rPr lang="es-ES" smtClean="0"/>
              <a:t>06/06/2024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ECF5-1C9F-DB4A-8A0A-86EBCAA99A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2554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28419" y="3780473"/>
            <a:ext cx="7127558" cy="446306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28419" y="482560"/>
            <a:ext cx="7127558" cy="3240405"/>
          </a:xfrm>
        </p:spPr>
        <p:txBody>
          <a:bodyPr/>
          <a:lstStyle>
            <a:lvl1pPr marL="0" indent="0">
              <a:buNone/>
              <a:defRPr sz="3900"/>
            </a:lvl1pPr>
            <a:lvl2pPr marL="560675" indent="0">
              <a:buNone/>
              <a:defRPr sz="3400"/>
            </a:lvl2pPr>
            <a:lvl3pPr marL="1121349" indent="0">
              <a:buNone/>
              <a:defRPr sz="2900"/>
            </a:lvl3pPr>
            <a:lvl4pPr marL="1682024" indent="0">
              <a:buNone/>
              <a:defRPr sz="2500"/>
            </a:lvl4pPr>
            <a:lvl5pPr marL="2242699" indent="0">
              <a:buNone/>
              <a:defRPr sz="2500"/>
            </a:lvl5pPr>
            <a:lvl6pPr marL="2803373" indent="0">
              <a:buNone/>
              <a:defRPr sz="2500"/>
            </a:lvl6pPr>
            <a:lvl7pPr marL="3364048" indent="0">
              <a:buNone/>
              <a:defRPr sz="2500"/>
            </a:lvl7pPr>
            <a:lvl8pPr marL="3924722" indent="0">
              <a:buNone/>
              <a:defRPr sz="2500"/>
            </a:lvl8pPr>
            <a:lvl9pPr marL="4485397" indent="0">
              <a:buNone/>
              <a:defRPr sz="2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28419" y="4226779"/>
            <a:ext cx="7127558" cy="633829"/>
          </a:xfrm>
        </p:spPr>
        <p:txBody>
          <a:bodyPr/>
          <a:lstStyle>
            <a:lvl1pPr marL="0" indent="0">
              <a:buNone/>
              <a:defRPr sz="1700"/>
            </a:lvl1pPr>
            <a:lvl2pPr marL="560675" indent="0">
              <a:buNone/>
              <a:defRPr sz="1500"/>
            </a:lvl2pPr>
            <a:lvl3pPr marL="1121349" indent="0">
              <a:buNone/>
              <a:defRPr sz="1200"/>
            </a:lvl3pPr>
            <a:lvl4pPr marL="1682024" indent="0">
              <a:buNone/>
              <a:defRPr sz="1100"/>
            </a:lvl4pPr>
            <a:lvl5pPr marL="2242699" indent="0">
              <a:buNone/>
              <a:defRPr sz="1100"/>
            </a:lvl5pPr>
            <a:lvl6pPr marL="2803373" indent="0">
              <a:buNone/>
              <a:defRPr sz="1100"/>
            </a:lvl6pPr>
            <a:lvl7pPr marL="3364048" indent="0">
              <a:buNone/>
              <a:defRPr sz="1100"/>
            </a:lvl7pPr>
            <a:lvl8pPr marL="3924722" indent="0">
              <a:buNone/>
              <a:defRPr sz="1100"/>
            </a:lvl8pPr>
            <a:lvl9pPr marL="4485397" indent="0">
              <a:buNone/>
              <a:defRPr sz="11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361A-D78B-5445-B55E-AD79ED7ACCB4}" type="datetimeFigureOut">
              <a:rPr lang="es-ES" smtClean="0"/>
              <a:t>06/06/2024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ECF5-1C9F-DB4A-8A0A-86EBCAA99A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5967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361A-D78B-5445-B55E-AD79ED7ACCB4}" type="datetimeFigureOut">
              <a:rPr lang="es-ES" smtClean="0"/>
              <a:t>06/06/2024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ECF5-1C9F-DB4A-8A0A-86EBCAA99A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9018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12466" y="216278"/>
            <a:ext cx="2672834" cy="4608076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593964" y="216278"/>
            <a:ext cx="7820514" cy="4608076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361A-D78B-5445-B55E-AD79ED7ACCB4}" type="datetimeFigureOut">
              <a:rPr lang="es-ES" smtClean="0"/>
              <a:t>06/06/2024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FECF5-1C9F-DB4A-8A0A-86EBCAA99A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2488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593964" y="216278"/>
            <a:ext cx="10691337" cy="900112"/>
          </a:xfrm>
          <a:prstGeom prst="rect">
            <a:avLst/>
          </a:prstGeom>
        </p:spPr>
        <p:txBody>
          <a:bodyPr vert="horz" lIns="112124" tIns="56062" rIns="112124" bIns="56062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93964" y="1260158"/>
            <a:ext cx="10691337" cy="3564196"/>
          </a:xfrm>
          <a:prstGeom prst="rect">
            <a:avLst/>
          </a:prstGeom>
        </p:spPr>
        <p:txBody>
          <a:bodyPr vert="horz" lIns="112124" tIns="56062" rIns="112124" bIns="56062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593963" y="5005626"/>
            <a:ext cx="2771829" cy="287536"/>
          </a:xfrm>
          <a:prstGeom prst="rect">
            <a:avLst/>
          </a:prstGeom>
        </p:spPr>
        <p:txBody>
          <a:bodyPr vert="horz" lIns="112124" tIns="56062" rIns="112124" bIns="56062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9361A-D78B-5445-B55E-AD79ED7ACCB4}" type="datetimeFigureOut">
              <a:rPr lang="es-ES" smtClean="0"/>
              <a:t>06/06/2024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58749" y="5005626"/>
            <a:ext cx="3761767" cy="287536"/>
          </a:xfrm>
          <a:prstGeom prst="rect">
            <a:avLst/>
          </a:prstGeom>
        </p:spPr>
        <p:txBody>
          <a:bodyPr vert="horz" lIns="112124" tIns="56062" rIns="112124" bIns="56062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513472" y="5005626"/>
            <a:ext cx="2771829" cy="287536"/>
          </a:xfrm>
          <a:prstGeom prst="rect">
            <a:avLst/>
          </a:prstGeom>
        </p:spPr>
        <p:txBody>
          <a:bodyPr vert="horz" lIns="112124" tIns="56062" rIns="112124" bIns="56062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FECF5-1C9F-DB4A-8A0A-86EBCAA99A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12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60675" rtl="0" eaLnBrk="1" latinLnBrk="0" hangingPunct="1">
        <a:spcBef>
          <a:spcPct val="0"/>
        </a:spcBef>
        <a:buNone/>
        <a:defRPr sz="5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506" indent="-420506" algn="l" defTabSz="560675" rtl="0" eaLnBrk="1" latinLnBrk="0" hangingPunct="1">
        <a:spcBef>
          <a:spcPct val="20000"/>
        </a:spcBef>
        <a:buFont typeface="Arial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11096" indent="-350422" algn="l" defTabSz="560675" rtl="0" eaLnBrk="1" latinLnBrk="0" hangingPunct="1">
        <a:spcBef>
          <a:spcPct val="20000"/>
        </a:spcBef>
        <a:buFont typeface="Arial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401687" indent="-280337" algn="l" defTabSz="560675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62361" indent="-280337" algn="l" defTabSz="560675" rtl="0" eaLnBrk="1" latinLnBrk="0" hangingPunct="1">
        <a:spcBef>
          <a:spcPct val="20000"/>
        </a:spcBef>
        <a:buFont typeface="Arial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23036" indent="-280337" algn="l" defTabSz="560675" rtl="0" eaLnBrk="1" latinLnBrk="0" hangingPunct="1">
        <a:spcBef>
          <a:spcPct val="20000"/>
        </a:spcBef>
        <a:buFont typeface="Arial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083711" indent="-280337" algn="l" defTabSz="560675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644385" indent="-280337" algn="l" defTabSz="560675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060" indent="-280337" algn="l" defTabSz="560675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765735" indent="-280337" algn="l" defTabSz="560675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606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0675" algn="l" defTabSz="5606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21349" algn="l" defTabSz="5606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82024" algn="l" defTabSz="5606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2699" algn="l" defTabSz="5606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3373" algn="l" defTabSz="5606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64048" algn="l" defTabSz="5606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24722" algn="l" defTabSz="5606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85397" algn="l" defTabSz="56067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hyperlink" Target="mailto:cosoc@interior.gob.cl" TargetMode="Externa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A8F5BF8C-84A0-A6EE-2E40-9D0CBF193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7417" y="313228"/>
            <a:ext cx="1056137" cy="95932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A7E840CA-E7FD-A105-0697-1F8117EA7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73" y="251755"/>
            <a:ext cx="1327570" cy="1105320"/>
          </a:xfrm>
          <a:prstGeom prst="rect">
            <a:avLst/>
          </a:prstGeom>
        </p:spPr>
      </p:pic>
      <p:sp>
        <p:nvSpPr>
          <p:cNvPr id="21" name="Subtítulo 2">
            <a:extLst>
              <a:ext uri="{FF2B5EF4-FFF2-40B4-BE49-F238E27FC236}">
                <a16:creationId xmlns:a16="http://schemas.microsoft.com/office/drawing/2014/main" xmlns="" id="{F47C1D61-4F4D-3439-8B2A-9989E5799C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3952" y="1456056"/>
            <a:ext cx="5310351" cy="491210"/>
          </a:xfrm>
        </p:spPr>
        <p:txBody>
          <a:bodyPr anchor="ctr">
            <a:noAutofit/>
          </a:bodyPr>
          <a:lstStyle/>
          <a:p>
            <a:r>
              <a:rPr lang="es-ES" sz="3600" b="1" spc="300" dirty="0">
                <a:solidFill>
                  <a:srgbClr val="504F9E"/>
                </a:solidFill>
              </a:rPr>
              <a:t>INVITACIÓN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76623" y="2085176"/>
            <a:ext cx="11241741" cy="1918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spcAft>
                <a:spcPts val="1000"/>
              </a:spcAft>
            </a:pPr>
            <a:r>
              <a:rPr lang="es-ES_tradnl" sz="1700" dirty="0" smtClean="0">
                <a:solidFill>
                  <a:srgbClr val="504F9E"/>
                </a:solidFill>
                <a:cs typeface="Arial"/>
              </a:rPr>
              <a:t>El Subsecretario del Interior, </a:t>
            </a:r>
            <a:r>
              <a:rPr lang="es-ES_tradnl" sz="1700" b="1" dirty="0" smtClean="0">
                <a:solidFill>
                  <a:srgbClr val="504F9E"/>
                </a:solidFill>
                <a:cs typeface="Arial"/>
              </a:rPr>
              <a:t>Manuel Monsalve Benavides </a:t>
            </a:r>
            <a:r>
              <a:rPr lang="es-ES_tradnl" sz="1700" dirty="0" smtClean="0">
                <a:solidFill>
                  <a:srgbClr val="504F9E"/>
                </a:solidFill>
                <a:cs typeface="Arial"/>
              </a:rPr>
              <a:t>y la Secretaria Ejecutiva (I) del COSOC, </a:t>
            </a:r>
            <a:r>
              <a:rPr lang="es-ES_tradnl" sz="1700" b="1" dirty="0" smtClean="0">
                <a:solidFill>
                  <a:srgbClr val="504F9E"/>
                </a:solidFill>
                <a:cs typeface="Arial"/>
              </a:rPr>
              <a:t>Marcela Vega Fernández</a:t>
            </a:r>
            <a:r>
              <a:rPr lang="es-ES_tradnl" sz="1700" dirty="0" smtClean="0">
                <a:solidFill>
                  <a:srgbClr val="504F9E"/>
                </a:solidFill>
                <a:cs typeface="Arial"/>
              </a:rPr>
              <a:t>, </a:t>
            </a:r>
            <a:r>
              <a:rPr lang="es-ES_tradnl" sz="1700" dirty="0">
                <a:solidFill>
                  <a:srgbClr val="504F9E"/>
                </a:solidFill>
                <a:cs typeface="Arial"/>
              </a:rPr>
              <a:t>tienen el agrado de invitar a usted, </a:t>
            </a:r>
            <a:r>
              <a:rPr lang="es-ES_tradnl" sz="1700" dirty="0" smtClean="0">
                <a:solidFill>
                  <a:srgbClr val="504F9E"/>
                </a:solidFill>
                <a:cs typeface="Arial"/>
              </a:rPr>
              <a:t>en su calidad de </a:t>
            </a:r>
            <a:r>
              <a:rPr lang="es-ES_tradnl" sz="1700" dirty="0" smtClean="0">
                <a:solidFill>
                  <a:srgbClr val="504F9E"/>
                </a:solidFill>
                <a:cs typeface="Arial"/>
              </a:rPr>
              <a:t>Consejera/o del Consejo Consultivo Nacional de la Subsecretaría del Interior, a la </a:t>
            </a:r>
            <a:r>
              <a:rPr lang="es-ES_tradnl" sz="1700" b="1" dirty="0" smtClean="0">
                <a:solidFill>
                  <a:srgbClr val="504F9E"/>
                </a:solidFill>
                <a:cs typeface="Arial"/>
              </a:rPr>
              <a:t>Segunda </a:t>
            </a:r>
            <a:r>
              <a:rPr lang="es-ES_tradnl" sz="1700" b="1" dirty="0" smtClean="0">
                <a:solidFill>
                  <a:srgbClr val="504F9E"/>
                </a:solidFill>
                <a:cs typeface="Arial"/>
              </a:rPr>
              <a:t>Sesión </a:t>
            </a:r>
            <a:r>
              <a:rPr lang="es-ES_tradnl" sz="1700" b="1" dirty="0" smtClean="0">
                <a:solidFill>
                  <a:srgbClr val="504F9E"/>
                </a:solidFill>
                <a:cs typeface="Arial"/>
              </a:rPr>
              <a:t>Extraordinaria</a:t>
            </a:r>
            <a:r>
              <a:rPr lang="es-ES_tradnl" sz="1700" dirty="0" smtClean="0">
                <a:solidFill>
                  <a:srgbClr val="504F9E"/>
                </a:solidFill>
                <a:cs typeface="Arial"/>
              </a:rPr>
              <a:t>. </a:t>
            </a:r>
            <a:r>
              <a:rPr lang="es-ES_tradnl" sz="1700" dirty="0" smtClean="0">
                <a:solidFill>
                  <a:srgbClr val="504F9E"/>
                </a:solidFill>
                <a:cs typeface="Arial"/>
              </a:rPr>
              <a:t>La sesión se llevará a efecto el </a:t>
            </a:r>
            <a:r>
              <a:rPr lang="es-ES_tradnl" sz="1700" b="1" dirty="0" smtClean="0">
                <a:solidFill>
                  <a:srgbClr val="504F9E"/>
                </a:solidFill>
                <a:cs typeface="Arial"/>
              </a:rPr>
              <a:t>jueves 13 </a:t>
            </a:r>
            <a:r>
              <a:rPr lang="es-ES_tradnl" sz="1700" b="1" dirty="0" smtClean="0">
                <a:solidFill>
                  <a:srgbClr val="504F9E"/>
                </a:solidFill>
                <a:cs typeface="Arial"/>
              </a:rPr>
              <a:t>de junio a las </a:t>
            </a:r>
            <a:r>
              <a:rPr lang="es-ES_tradnl" sz="1700" b="1" dirty="0" smtClean="0">
                <a:solidFill>
                  <a:srgbClr val="504F9E"/>
                </a:solidFill>
                <a:cs typeface="Arial"/>
              </a:rPr>
              <a:t>15:00 </a:t>
            </a:r>
            <a:r>
              <a:rPr lang="es-ES_tradnl" sz="1700" b="1" dirty="0" smtClean="0">
                <a:solidFill>
                  <a:srgbClr val="504F9E"/>
                </a:solidFill>
                <a:cs typeface="Arial"/>
              </a:rPr>
              <a:t>horas</a:t>
            </a:r>
            <a:r>
              <a:rPr lang="es-ES_tradnl" sz="1700" dirty="0" smtClean="0">
                <a:solidFill>
                  <a:srgbClr val="504F9E"/>
                </a:solidFill>
                <a:cs typeface="Arial"/>
              </a:rPr>
              <a:t>, </a:t>
            </a:r>
            <a:r>
              <a:rPr lang="es-ES_tradnl" sz="1700" dirty="0" smtClean="0">
                <a:solidFill>
                  <a:srgbClr val="504F9E"/>
                </a:solidFill>
                <a:cs typeface="Arial"/>
              </a:rPr>
              <a:t>vía telemática.</a:t>
            </a:r>
            <a:endParaRPr lang="es-ES_tradnl" sz="1700" b="1" dirty="0">
              <a:solidFill>
                <a:srgbClr val="504F9E"/>
              </a:solidFill>
              <a:cs typeface="Arial"/>
            </a:endParaRPr>
          </a:p>
          <a:p>
            <a:pPr lvl="0" algn="ctr" defTabSz="457200">
              <a:spcAft>
                <a:spcPts val="1000"/>
              </a:spcAft>
            </a:pPr>
            <a:r>
              <a:rPr lang="es-ES_tradnl" sz="1700" dirty="0" smtClean="0">
                <a:solidFill>
                  <a:srgbClr val="504F9E"/>
                </a:solidFill>
                <a:cs typeface="Arial"/>
              </a:rPr>
              <a:t>Se </a:t>
            </a:r>
            <a:r>
              <a:rPr lang="es-ES_tradnl" sz="1700" dirty="0">
                <a:solidFill>
                  <a:srgbClr val="504F9E"/>
                </a:solidFill>
                <a:cs typeface="Arial"/>
              </a:rPr>
              <a:t>agradece confirmar su </a:t>
            </a:r>
            <a:r>
              <a:rPr lang="es-ES_tradnl" sz="1700" dirty="0" smtClean="0">
                <a:solidFill>
                  <a:srgbClr val="504F9E"/>
                </a:solidFill>
                <a:cs typeface="Arial"/>
              </a:rPr>
              <a:t>participación </a:t>
            </a:r>
          </a:p>
          <a:p>
            <a:pPr lvl="0" algn="ctr" defTabSz="457200">
              <a:spcAft>
                <a:spcPts val="1000"/>
              </a:spcAft>
            </a:pPr>
            <a:r>
              <a:rPr lang="es-ES_tradnl" sz="1700" dirty="0" smtClean="0">
                <a:solidFill>
                  <a:srgbClr val="504F9E"/>
                </a:solidFill>
                <a:cs typeface="Arial"/>
                <a:hlinkClick r:id="rId5"/>
              </a:rPr>
              <a:t>cosoc@interior.gob.cl</a:t>
            </a:r>
            <a:r>
              <a:rPr lang="es-ES_tradnl" sz="1700" dirty="0" smtClean="0">
                <a:solidFill>
                  <a:srgbClr val="504F9E"/>
                </a:solidFill>
                <a:cs typeface="Arial"/>
              </a:rPr>
              <a:t>            Fonos: 22 4863261 / 22 4863348</a:t>
            </a:r>
            <a:endParaRPr lang="es-ES_tradnl" sz="1700" dirty="0">
              <a:solidFill>
                <a:srgbClr val="504F9E"/>
              </a:solidFill>
              <a:cs typeface="Arial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4669" y="251755"/>
            <a:ext cx="1396414" cy="110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301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6906</TotalTime>
  <Words>84</Words>
  <Application>Microsoft Office PowerPoint</Application>
  <PresentationFormat>Personalizado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Ministerio de Interior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Fredy Castillo</dc:creator>
  <cp:lastModifiedBy>Claudia Saravia Aburto</cp:lastModifiedBy>
  <cp:revision>65</cp:revision>
  <dcterms:created xsi:type="dcterms:W3CDTF">2020-05-05T16:52:37Z</dcterms:created>
  <dcterms:modified xsi:type="dcterms:W3CDTF">2024-06-06T16:56:54Z</dcterms:modified>
</cp:coreProperties>
</file>